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74" r:id="rId6"/>
    <p:sldId id="259" r:id="rId7"/>
    <p:sldId id="260" r:id="rId8"/>
    <p:sldId id="261" r:id="rId9"/>
    <p:sldId id="262" r:id="rId10"/>
    <p:sldId id="263" r:id="rId11"/>
    <p:sldId id="276" r:id="rId12"/>
    <p:sldId id="275" r:id="rId13"/>
    <p:sldId id="269" r:id="rId14"/>
    <p:sldId id="267" r:id="rId15"/>
    <p:sldId id="277" r:id="rId16"/>
    <p:sldId id="266" r:id="rId17"/>
    <p:sldId id="268" r:id="rId18"/>
    <p:sldId id="273" r:id="rId19"/>
    <p:sldId id="271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5566-9DCC-42F6-80A4-9EB2072849AD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4C90-89D7-4410-A9D9-72268B94A0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5566-9DCC-42F6-80A4-9EB2072849AD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4C90-89D7-4410-A9D9-72268B94A0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5566-9DCC-42F6-80A4-9EB2072849AD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4C90-89D7-4410-A9D9-72268B94A0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5566-9DCC-42F6-80A4-9EB2072849AD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4C90-89D7-4410-A9D9-72268B94A0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5566-9DCC-42F6-80A4-9EB2072849AD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4C90-89D7-4410-A9D9-72268B94A0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5566-9DCC-42F6-80A4-9EB2072849AD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4C90-89D7-4410-A9D9-72268B94A0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5566-9DCC-42F6-80A4-9EB2072849AD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4C90-89D7-4410-A9D9-72268B94A0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5566-9DCC-42F6-80A4-9EB2072849AD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4C90-89D7-4410-A9D9-72268B94A0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5566-9DCC-42F6-80A4-9EB2072849AD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4C90-89D7-4410-A9D9-72268B94A0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5566-9DCC-42F6-80A4-9EB2072849AD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4C90-89D7-4410-A9D9-72268B94A0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5566-9DCC-42F6-80A4-9EB2072849AD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4C90-89D7-4410-A9D9-72268B94A0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E5566-9DCC-42F6-80A4-9EB2072849AD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F4C90-89D7-4410-A9D9-72268B94A0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ria.ru/20190302/1551497290.html" TargetMode="External"/><Relationship Id="rId2" Type="http://schemas.openxmlformats.org/officeDocument/2006/relationships/hyperlink" Target="https://kulturologia.ru/blogs/151021/51431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fb.ru/article/290504/konstantin-sergeevich-novos-lov-biografiya-nauchnaya-i-obschestvennaya-deyatelnost-nagradyi-i-premii-nobelevskaya-premiya-po-fizik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4632" cy="1278954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Константин Новосёлов – самый молодой Нобелевский лауреат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https://kulturologia.ru/files/u27045/1fizik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6125845" cy="39376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067944" y="5661248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Проект выполнил студент группы ТОР32</a:t>
            </a:r>
          </a:p>
          <a:p>
            <a:r>
              <a:rPr lang="ru-RU" dirty="0"/>
              <a:t>Большаков Георгий</a:t>
            </a:r>
          </a:p>
          <a:p>
            <a:r>
              <a:rPr lang="ru-RU" dirty="0"/>
              <a:t>Руководитель </a:t>
            </a:r>
            <a:r>
              <a:rPr lang="ru-RU" dirty="0" err="1"/>
              <a:t>Тимс</a:t>
            </a:r>
            <a:r>
              <a:rPr lang="ru-RU" dirty="0"/>
              <a:t> Е.О.</a:t>
            </a:r>
          </a:p>
          <a:p>
            <a:r>
              <a:rPr lang="ru-RU" dirty="0"/>
              <a:t>Смоленск, 2022 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08" y="274638"/>
            <a:ext cx="9121392" cy="1143000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Учёный без устали ведёт исследования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графена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и других двухмерных материалов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6964442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 пишет картины в китайском стиле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графеновыми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чернилами</a:t>
            </a:r>
          </a:p>
        </p:txBody>
      </p:sp>
      <p:pic>
        <p:nvPicPr>
          <p:cNvPr id="4" name="Picture 2" descr="https://mtdata.ru/u23/photoAAEB/20562090198-0/original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600200"/>
            <a:ext cx="7889781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162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Графен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произведет революцию в технологиях, он заменит устаревший кремний</a:t>
            </a:r>
            <a:br>
              <a:rPr lang="ru-RU" dirty="0"/>
            </a:br>
            <a:endParaRPr lang="ru-RU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8980426" cy="5902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2096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Графен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используется в разработках новых сенсорных панелей для телефонов </a:t>
            </a:r>
          </a:p>
        </p:txBody>
      </p:sp>
      <p:pic>
        <p:nvPicPr>
          <p:cNvPr id="7170" name="Picture 2" descr="C:\Users\User\Downloads\futureoffice_savills_ThinkstockPhotos-16282046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092553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ownloads\tesla-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436778"/>
            <a:ext cx="8131832" cy="542122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графена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делают новые аккумуляторы для электрокаров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рафен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 в два раза лучше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кевлара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останавливает пули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138" y="1484784"/>
            <a:ext cx="7960318" cy="5373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6359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wnloads\img_03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00808"/>
            <a:ext cx="7056784" cy="5143569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Autofit/>
          </a:bodyPr>
          <a:lstStyle/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Графен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хорошо смешивается с пластиком, образуя сверхпрочный материал, который можно использовать в производстве мобильных телефонов и ракетостроении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Корпуса ракет и самолетов, сделанные с применением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графена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будут в несколько раз легче</a:t>
            </a:r>
          </a:p>
        </p:txBody>
      </p:sp>
      <p:pic>
        <p:nvPicPr>
          <p:cNvPr id="6146" name="Picture 2" descr="C:\Users\User\Downloads\centralnaya-chast-fyuzelyazha-samole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84783"/>
            <a:ext cx="7920880" cy="52730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Константин Новосёлов работает в Англии, в его лаборатории 12 учёных из разных стран, потому что наука интернациональна. А Россия гордится своим самым молодым Нобелевским лауреатом.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760240"/>
            <a:ext cx="8064896" cy="5072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1796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Список использованных источников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568" y="1844824"/>
            <a:ext cx="7920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1.</a:t>
            </a:r>
            <a:r>
              <a:rPr lang="ru-RU" sz="2400" u="sng" dirty="0">
                <a:hlinkClick r:id="rId2"/>
              </a:rPr>
              <a:t>https://kulturologia.ru/</a:t>
            </a:r>
            <a:r>
              <a:rPr lang="ru-RU" sz="2400" u="sng" dirty="0" err="1">
                <a:hlinkClick r:id="rId2"/>
              </a:rPr>
              <a:t>blogs</a:t>
            </a:r>
            <a:r>
              <a:rPr lang="ru-RU" sz="2400" u="sng" dirty="0">
                <a:hlinkClick r:id="rId2"/>
              </a:rPr>
              <a:t>/151021/51431/</a:t>
            </a:r>
            <a:endParaRPr lang="ru-RU" sz="2400" dirty="0"/>
          </a:p>
          <a:p>
            <a:r>
              <a:rPr lang="ru-RU" sz="2400" u="sng" dirty="0"/>
              <a:t>2.</a:t>
            </a:r>
            <a:r>
              <a:rPr lang="ru-RU" sz="2400" dirty="0"/>
              <a:t> </a:t>
            </a:r>
            <a:r>
              <a:rPr lang="ru-RU" sz="2400" u="sng" dirty="0">
                <a:hlinkClick r:id="rId3"/>
              </a:rPr>
              <a:t>https://ria.ru/20190302/1551497290.html</a:t>
            </a:r>
            <a:endParaRPr lang="ru-RU" sz="2400" dirty="0"/>
          </a:p>
          <a:p>
            <a:r>
              <a:rPr lang="ru-RU" sz="2400" dirty="0"/>
              <a:t>3. </a:t>
            </a:r>
            <a:r>
              <a:rPr lang="ru-RU" sz="2400" u="sng" dirty="0">
                <a:hlinkClick r:id="rId4"/>
              </a:rPr>
              <a:t>https://fb.ru/article/290504/konstantin-sergeevich-novos-lov-biografiya-nauchnaya-i-obschestvennaya-deyatelnost-nagradyi-i-premii-nobelevskaya-premiya-po-fizike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36658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36-летний уроженец Нижнего Тагила в 2010 г. получил Нобелевскую премию по физике за создание самого тонкого и прочного материала на земле -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графена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 Сегодня его называют одним из самых влиятельных и цитируемых учёных в мире.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Цель проекта: выяснить путь к успеху молодого русского учёного Константина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Новосёлова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достижения цели были поставлены следующие задачи: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  Изучить биографию учёного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  Изучить открытие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графена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его значение для будущего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  Проанализировать путь к успеху выдающегося учёного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3" y="1916832"/>
            <a:ext cx="4353393" cy="2459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8380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143000"/>
          </a:xfrm>
        </p:spPr>
        <p:txBody>
          <a:bodyPr>
            <a:noAutofit/>
          </a:bodyPr>
          <a:lstStyle/>
          <a:p>
            <a:pPr algn="l"/>
            <a:br>
              <a:rPr lang="ru-RU" sz="3600" dirty="0"/>
            </a:br>
            <a:r>
              <a:rPr lang="ru-RU" sz="3600" dirty="0"/>
              <a:t>Сколько лет было Константину </a:t>
            </a:r>
            <a:r>
              <a:rPr lang="ru-RU" sz="3600" dirty="0" err="1"/>
              <a:t>Новосёлову</a:t>
            </a:r>
            <a:r>
              <a:rPr lang="ru-RU" sz="3600" dirty="0"/>
              <a:t>, когда он получил Нобелевскую премию?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628800"/>
            <a:ext cx="667848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/>
              <a:t>1.  48</a:t>
            </a:r>
          </a:p>
          <a:p>
            <a:pPr algn="ctr"/>
            <a:r>
              <a:rPr lang="ru-RU" sz="4400" dirty="0"/>
              <a:t>2.  38</a:t>
            </a:r>
          </a:p>
          <a:p>
            <a:pPr algn="ctr"/>
            <a:r>
              <a:rPr lang="ru-RU" sz="4400" dirty="0"/>
              <a:t>3.  36</a:t>
            </a:r>
          </a:p>
          <a:p>
            <a:pPr algn="ctr"/>
            <a:r>
              <a:rPr lang="ru-RU" sz="4400" dirty="0"/>
              <a:t>4.  26 </a:t>
            </a:r>
          </a:p>
        </p:txBody>
      </p:sp>
    </p:spTree>
    <p:extLst>
      <p:ext uri="{BB962C8B-B14F-4D97-AF65-F5344CB8AC3E}">
        <p14:creationId xmlns:p14="http://schemas.microsoft.com/office/powerpoint/2010/main" val="635550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Константин родился в 1974 году в Нижнем Тагиле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8005011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352928" cy="1512168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Родители: Сергей Викторович Новосёлов – инженер, Татьяна Глебовна – учительница английского языка</a:t>
            </a:r>
            <a:br>
              <a:rPr lang="ru-RU" sz="3100" dirty="0"/>
            </a:b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Родители Константина – Сергей Викторович и Татьяна Глебовна Новосёловы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712968" cy="5445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Специализировался Константин Новосёлов на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наноэлектронике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и окончил институт с отличием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485652"/>
            <a:ext cx="8054589" cy="537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9271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Константин Новосёлов 2 года служил в Институте проблем технологии микроэлектроники РАН в Черноголовке</a:t>
            </a:r>
          </a:p>
        </p:txBody>
      </p:sp>
      <p:pic>
        <p:nvPicPr>
          <p:cNvPr id="2052" name="Picture 4" descr="https://gorets-media.ru/uploads/images/Gorets_goda-2014/.thumbs/ef5ac0298ffa0d39a2634293055e88fb_965_647_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448642"/>
            <a:ext cx="8054624" cy="540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 1999 г. началось сотрудничество с Андреем Геймом</a:t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207828"/>
            <a:ext cx="8479110" cy="5650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2004 году Константин Новосёлов и Андрей Гейм открыли новую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аллотропную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модификацию углерода —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графен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nag.ru/upload/images/20171201-0010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304" y="2060848"/>
            <a:ext cx="8964488" cy="4653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2010 году Константин Новосёлов получил Нобелевскую премию по физике за создание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графена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ownloads\b165de0ebd60176b49708d57155fdc3e_1000_1347_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1340768"/>
            <a:ext cx="4406771" cy="5517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378</Words>
  <Application>Microsoft Office PowerPoint</Application>
  <PresentationFormat>Экран (4:3)</PresentationFormat>
  <Paragraphs>39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Тема Office</vt:lpstr>
      <vt:lpstr>Константин Новосёлов – самый молодой Нобелевский лауреат </vt:lpstr>
      <vt:lpstr>36-летний уроженец Нижнего Тагила в 2010 г. получил Нобелевскую премию по физике за создание самого тонкого и прочного материала на земле - графена. Сегодня его называют одним из самых влиятельных и цитируемых учёных в мире. </vt:lpstr>
      <vt:lpstr>Константин родился в 1974 году в Нижнем Тагиле</vt:lpstr>
      <vt:lpstr>Родители: Сергей Викторович Новосёлов – инженер, Татьяна Глебовна – учительница английского языка  </vt:lpstr>
      <vt:lpstr>Специализировался Константин Новосёлов на наноэлектронике и окончил институт с отличием</vt:lpstr>
      <vt:lpstr>Константин Новосёлов 2 года служил в Институте проблем технологии микроэлектроники РАН в Черноголовке</vt:lpstr>
      <vt:lpstr>С 1999 г. началось сотрудничество с Андреем Геймом </vt:lpstr>
      <vt:lpstr>В 2004 году Константин Новосёлов и Андрей Гейм открыли новую аллотропную модификацию углерода — графен</vt:lpstr>
      <vt:lpstr>В 2010 году Константин Новосёлов получил Нобелевскую премию по физике за создание графена</vt:lpstr>
      <vt:lpstr>Учёный без устали ведёт исследования графена и других двухмерных материалов</vt:lpstr>
      <vt:lpstr>и пишет картины в китайском стиле графеновыми чернилами</vt:lpstr>
      <vt:lpstr>Графен произведет революцию в технологиях, он заменит устаревший кремний </vt:lpstr>
      <vt:lpstr>Графен используется в разработках новых сенсорных панелей для телефонов </vt:lpstr>
      <vt:lpstr>Из графена делают новые аккумуляторы для электрокаров</vt:lpstr>
      <vt:lpstr> Графен в два раза лучше кевлара останавливает пули</vt:lpstr>
      <vt:lpstr>Графен хорошо смешивается с пластиком, образуя сверхпрочный материал, который можно использовать в производстве мобильных телефонов и ракетостроении </vt:lpstr>
      <vt:lpstr>Корпуса ракет и самолетов, сделанные с применением графена, будут в несколько раз легче</vt:lpstr>
      <vt:lpstr>Константин Новосёлов работает в Англии, в его лаборатории 12 учёных из разных стран, потому что наука интернациональна. А Россия гордится своим самым молодым Нобелевским лауреатом.</vt:lpstr>
      <vt:lpstr>Список использованных источников</vt:lpstr>
      <vt:lpstr> Сколько лет было Константину Новосёлову, когда он получил Нобелевскую премию?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Константин Новосёлов – самый молодой Нобелевский лауреат </dc:title>
  <dc:creator>Пользователь Windows</dc:creator>
  <cp:lastModifiedBy>aud208</cp:lastModifiedBy>
  <cp:revision>33</cp:revision>
  <dcterms:created xsi:type="dcterms:W3CDTF">2022-09-25T13:31:52Z</dcterms:created>
  <dcterms:modified xsi:type="dcterms:W3CDTF">2022-10-31T12:44:52Z</dcterms:modified>
</cp:coreProperties>
</file>