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3" r:id="rId3"/>
    <p:sldId id="257" r:id="rId4"/>
    <p:sldId id="258" r:id="rId5"/>
    <p:sldId id="259" r:id="rId6"/>
    <p:sldId id="264" r:id="rId7"/>
    <p:sldId id="261" r:id="rId8"/>
    <p:sldId id="272" r:id="rId9"/>
    <p:sldId id="262" r:id="rId10"/>
    <p:sldId id="263" r:id="rId11"/>
    <p:sldId id="260" r:id="rId12"/>
    <p:sldId id="266" r:id="rId13"/>
    <p:sldId id="268" r:id="rId14"/>
    <p:sldId id="270" r:id="rId15"/>
    <p:sldId id="269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173C4B-E407-48EC-B775-2633871C0BD4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833CDCD-3E30-4C38-A641-5A8D77DED05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anka.ru/2019/03/02/040/" TargetMode="External"/><Relationship Id="rId2" Type="http://schemas.openxmlformats.org/officeDocument/2006/relationships/hyperlink" Target="https://biographe.ru/uchenie/zhores-alfero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14348" y="785794"/>
            <a:ext cx="5643602" cy="1643074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Жорес Алферов – учёный, открывший миру путь в электронную эру</a:t>
            </a:r>
            <a:endParaRPr lang="ru-RU" sz="28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2071678"/>
            <a:ext cx="3225409" cy="45005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08518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Проект выполнил студент группы ТОР17</a:t>
            </a:r>
          </a:p>
          <a:p>
            <a:r>
              <a:rPr lang="ru-RU" dirty="0"/>
              <a:t>Корнеенков Даниил</a:t>
            </a:r>
          </a:p>
          <a:p>
            <a:r>
              <a:rPr lang="ru-RU" dirty="0"/>
              <a:t>Руководитель </a:t>
            </a:r>
            <a:r>
              <a:rPr lang="ru-RU" dirty="0" err="1"/>
              <a:t>Тимс</a:t>
            </a:r>
            <a:r>
              <a:rPr lang="ru-RU" dirty="0"/>
              <a:t> Е.О.</a:t>
            </a:r>
          </a:p>
          <a:p>
            <a:r>
              <a:rPr lang="ru-RU" dirty="0"/>
              <a:t>Смоленск, 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285728"/>
            <a:ext cx="9073008" cy="1500197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800" dirty="0"/>
              <a:t>В 2000 г. Жорес Алферов получил Нобелевскую премию по физике за разработки в области быстродействующих транзисторов и лазеров. Всю полученную сумму - $230 тыс. - он потратил на создание в России фонда поддержки образования и науки среди молодежи. </a:t>
            </a:r>
          </a:p>
        </p:txBody>
      </p:sp>
      <p:pic>
        <p:nvPicPr>
          <p:cNvPr id="5" name="Рисунок 4" descr="5782e213e22787b4a18cd29a410eb3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33346"/>
            <a:ext cx="6378502" cy="39246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496" cy="6126163"/>
          </a:xfrm>
        </p:spPr>
        <p:txBody>
          <a:bodyPr>
            <a:normAutofit/>
          </a:bodyPr>
          <a:lstStyle/>
          <a:p>
            <a:pPr marL="36576" lvl="0" indent="0">
              <a:buNone/>
            </a:pPr>
            <a:r>
              <a:rPr lang="ru-RU" sz="2400" dirty="0"/>
              <a:t>Свою первую награду — орден «Знак Почёта» — Жорес Иванович получил ещё в 1959 году за германиевые силовые выпрямители тока для подводных лодок. Позже он был награждён Орденами Ленина, Октябрьской революции, Трудового Красного знамени и четырьмя Орденами «За заслуги перед Отечеством». </a:t>
            </a:r>
          </a:p>
        </p:txBody>
      </p:sp>
      <p:sp>
        <p:nvSpPr>
          <p:cNvPr id="17410" name="AutoShape 2" descr="https://yacollectioner.ru/wp-content/uploads/2021/10/orden-pocheta-sssr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yacollectioner.ru/wp-content/uploads/2021/10/orden-pocheta-sssr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yacollectioner.ru/wp-content/uploads/2021/10/orden-pocheta-sssr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774832" cy="437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2571768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sz="3600" dirty="0"/>
              <a:t>Сразу после создания в 2010 г. Инновационного центра «</a:t>
            </a:r>
            <a:r>
              <a:rPr lang="ru-RU" sz="3600" dirty="0" err="1"/>
              <a:t>Сколково</a:t>
            </a:r>
            <a:r>
              <a:rPr lang="ru-RU" sz="3600" dirty="0"/>
              <a:t>» Алферов был назначен его научным руководителем. Жорес Иванович выступал за то, чтобы научный совет «</a:t>
            </a:r>
            <a:r>
              <a:rPr lang="ru-RU" sz="3600" dirty="0" err="1"/>
              <a:t>Сколково</a:t>
            </a:r>
            <a:r>
              <a:rPr lang="ru-RU" sz="3600" dirty="0"/>
              <a:t>» собирался не только на территории центра, но и в университетах как российских, так и зарубежных — для сравнения условий и увеличения связей.</a:t>
            </a:r>
          </a:p>
          <a:p>
            <a:endParaRPr lang="ru-RU" dirty="0"/>
          </a:p>
        </p:txBody>
      </p:sp>
      <p:pic>
        <p:nvPicPr>
          <p:cNvPr id="4" name="Рисунок 3" descr="D-X7s5hXoAMoQ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7" y="2897923"/>
            <a:ext cx="8154862" cy="37714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08504" cy="2857520"/>
          </a:xfrm>
        </p:spPr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sz="3600" dirty="0"/>
              <a:t>С 1995 г. Жорес Иванович работал в комитете по науке и образованию Государственной думы, где открыто высказывал своё мнение. Он называл положение науки в России ужасающим и отстаивал права РАН на самоуправление и достойное финансирование. </a:t>
            </a:r>
          </a:p>
          <a:p>
            <a:pPr marL="36576" indent="0">
              <a:buNone/>
            </a:pPr>
            <a:r>
              <a:rPr lang="ru-RU" sz="3600" dirty="0"/>
              <a:t>Ученый считал, что государство должно обеспечивать граждан бесплатной медициной, образованием и жильем, а в противном случае эта структура бесполезна.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484028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2000264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jgb_0328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16632"/>
            <a:ext cx="5184576" cy="3642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97839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Жорес Алфёров говорил: </a:t>
            </a:r>
            <a:r>
              <a:rPr lang="ru-RU" sz="2800" i="1" dirty="0"/>
              <a:t>«Будущее России – это наука и технологии, а не распродажа сырья. И будущее страны не за олигархами, а за кем-то из моих учеников». </a:t>
            </a:r>
            <a:r>
              <a:rPr lang="ru-RU" sz="2800" dirty="0"/>
              <a:t>Ученый верил, что будущее за пытливым разумом, а не жаждой к обогащению.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14594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400" dirty="0"/>
              <a:t> Он был блестящим ученым, скромным человеком и патриотом. Работал до последнего дня своей жизни. Жореса Ивановича не стало 2 марта 2019 г. Ему было 88 лет. </a:t>
            </a:r>
          </a:p>
          <a:p>
            <a:pPr marL="36576" indent="0">
              <a:buNone/>
            </a:pPr>
            <a:r>
              <a:rPr lang="ru-RU" sz="2400" dirty="0"/>
              <a:t>Работы Алферова открыли людям дорогу в эру электроники и цифровых технологий. «Кристаллы создает природа, но мы научились задавать новые свойства атомам внутри полупроводника» - говорил ученый.</a:t>
            </a:r>
          </a:p>
          <a:p>
            <a:pPr marL="36576" indent="0">
              <a:buNone/>
            </a:pPr>
            <a:r>
              <a:rPr lang="ru-RU" sz="2400" dirty="0"/>
              <a:t>Его заслуги отмечены не только на Земле, но и в космосе. Астероид 3884 носит имя </a:t>
            </a:r>
            <a:r>
              <a:rPr lang="ru-RU" sz="2400" dirty="0" err="1"/>
              <a:t>Alferov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682000"/>
            <a:ext cx="5658088" cy="307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Wingdings 2"/>
              <a:buAutoNum type="arabicPeriod"/>
            </a:pPr>
            <a:r>
              <a:rPr lang="en-US" sz="3200" dirty="0"/>
              <a:t>https://ru.wikipedia.org/wiki/</a:t>
            </a:r>
            <a:r>
              <a:rPr lang="ru-RU" sz="3200" dirty="0"/>
              <a:t>Алфёров,_</a:t>
            </a:r>
            <a:r>
              <a:rPr lang="ru-RU" sz="3200" dirty="0" err="1"/>
              <a:t>Жорес_Иванович</a:t>
            </a:r>
            <a:endParaRPr lang="ru-RU" sz="3200" dirty="0"/>
          </a:p>
          <a:p>
            <a:pPr marL="550926" indent="-514350">
              <a:buAutoNum type="arabicPeriod"/>
            </a:pPr>
            <a:r>
              <a:rPr lang="ru-RU" sz="3200" dirty="0">
                <a:hlinkClick r:id="rId2"/>
              </a:rPr>
              <a:t>https://biographe.ru/uchenie/zhores-alferov</a:t>
            </a:r>
            <a:endParaRPr lang="ru-RU" sz="3200" dirty="0"/>
          </a:p>
          <a:p>
            <a:pPr marL="550926" indent="-514350">
              <a:buAutoNum type="arabicPeriod"/>
            </a:pPr>
            <a:r>
              <a:rPr lang="en-US" sz="3200" dirty="0">
                <a:hlinkClick r:id="rId3"/>
              </a:rPr>
              <a:t>https://www.fontanka.ru/2019/03/02/040/</a:t>
            </a:r>
            <a:endParaRPr lang="ru-RU" sz="3200" dirty="0"/>
          </a:p>
          <a:p>
            <a:pPr marL="550926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59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На что потратил Жорес Алфёров денежную часть Нобелевской премии?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lvl="0" indent="0">
              <a:buNone/>
            </a:pPr>
            <a:endParaRPr lang="ru-RU" dirty="0"/>
          </a:p>
          <a:p>
            <a:pPr marL="36576" lvl="0" indent="0">
              <a:buNone/>
            </a:pPr>
            <a:r>
              <a:rPr lang="ru-RU" dirty="0"/>
              <a:t>1. На покупку оборудования и материалов для своих дальнейших исследований</a:t>
            </a:r>
          </a:p>
          <a:p>
            <a:pPr marL="36576" lvl="0" indent="0">
              <a:buNone/>
            </a:pPr>
            <a:r>
              <a:rPr lang="ru-RU" dirty="0"/>
              <a:t>2. На покупку загородного дома и автомобиля</a:t>
            </a:r>
          </a:p>
          <a:p>
            <a:pPr marL="36576" lvl="0" indent="0">
              <a:buNone/>
            </a:pPr>
            <a:r>
              <a:rPr lang="ru-RU" dirty="0"/>
              <a:t>3. На создание Российского фонда поддержки образования и науки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9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83837"/>
            <a:ext cx="8856984" cy="18263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</a:rPr>
              <a:t>Цель проекта: выяснить, каким был русский учёный, открывший миру путь в электронную эру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Для достижения цели были поставлены следующие задачи: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1.  Изучить биографию Ж. Алфёрова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2.  Изучить его открытия, ставшие основой для создания современных электронных устройств 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3.  Проанализировать, что сделал для человечества этот выдающийся учёный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620688"/>
            <a:ext cx="5076056" cy="2698725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/>
              <a:t>У каждого современного человека в кармане лежит сотовый телефон. Он ездит по навигатору, пользуется Интернетом, расплачивается пластиковой картой. И даже не догадывается, что всё это стало возможным благодаря изобретениям Жореса Алфёрова. </a:t>
            </a:r>
          </a:p>
          <a:p>
            <a:endParaRPr lang="ru-RU" sz="7400" b="1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88432" cy="327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26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4" y="3367359"/>
            <a:ext cx="8909688" cy="311599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/>
              <a:t>Будущий учёный родился 15 марта 1930 г. в белорусском городе Витебск. Родители - Анна Владимировна </a:t>
            </a:r>
            <a:r>
              <a:rPr lang="ru-RU" sz="3200" dirty="0" err="1"/>
              <a:t>Резенблюм</a:t>
            </a:r>
            <a:r>
              <a:rPr lang="ru-RU" sz="3200" dirty="0"/>
              <a:t> и Иван </a:t>
            </a:r>
            <a:r>
              <a:rPr lang="ru-RU" sz="3200" dirty="0" err="1"/>
              <a:t>Карпович</a:t>
            </a:r>
            <a:r>
              <a:rPr lang="ru-RU" sz="3200" dirty="0"/>
              <a:t> Алферов назвали сына  в честь Жана Жореса, лидера французской социалистической партии.</a:t>
            </a:r>
          </a:p>
        </p:txBody>
      </p:sp>
      <p:pic>
        <p:nvPicPr>
          <p:cNvPr id="6146" name="Picture 2" descr="https://avatars.dzeninfra.ru/get-zen_doc/1550999/pub_5c7a56535f18a600b90a8340_5c7a566e20389400b46394b1/scale_2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51099"/>
            <a:ext cx="5019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0"/>
            <a:ext cx="5510986" cy="6429396"/>
          </a:xfrm>
        </p:spPr>
        <p:txBody>
          <a:bodyPr>
            <a:normAutofit/>
          </a:bodyPr>
          <a:lstStyle/>
          <a:p>
            <a:pPr marL="36576" lvl="0" indent="0">
              <a:buNone/>
            </a:pPr>
            <a:r>
              <a:rPr lang="ru-RU" sz="3100" dirty="0"/>
              <a:t>В 1947 г. Жорес окончил школу в Минске с золотой медалью и по совету своего учителя физики поступил в Белорусский политехнический институт на энергетический факультет. </a:t>
            </a:r>
          </a:p>
          <a:p>
            <a:pPr marL="36576" lvl="0" indent="0">
              <a:buNone/>
            </a:pPr>
            <a:r>
              <a:rPr lang="ru-RU" sz="3100" dirty="0"/>
              <a:t>Через 2 года</a:t>
            </a:r>
            <a:r>
              <a:rPr lang="ru-RU" sz="3200" dirty="0"/>
              <a:t> он перевёлся в Ленинградский </a:t>
            </a:r>
            <a:r>
              <a:rPr lang="ru-RU" sz="3100" dirty="0"/>
              <a:t>электротехнический институт,  который успешно окончил в 1952 г. </a:t>
            </a:r>
          </a:p>
          <a:p>
            <a:endParaRPr lang="ru-RU" dirty="0"/>
          </a:p>
        </p:txBody>
      </p:sp>
      <p:pic>
        <p:nvPicPr>
          <p:cNvPr id="1026" name="Picture 2" descr="https://wir.com.ru/public/ckfsys2/files/images/bp(2)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0912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428760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800" dirty="0"/>
              <a:t>С 1953 года Жорес Иванович работал научным сотрудником в Физико-техническом институте имени А. Ф. Иоффе, где принимал участие в разработке первого советского транзистора, занимался исследованием свойств </a:t>
            </a:r>
            <a:r>
              <a:rPr lang="ru-RU" sz="2800" dirty="0" err="1"/>
              <a:t>наноструктур</a:t>
            </a:r>
            <a:r>
              <a:rPr lang="ru-RU" sz="2800" dirty="0"/>
              <a:t> и </a:t>
            </a:r>
            <a:r>
              <a:rPr lang="ru-RU" sz="2800" dirty="0" err="1"/>
              <a:t>гетероструктур</a:t>
            </a:r>
            <a:r>
              <a:rPr lang="ru-RU" sz="2800" dirty="0"/>
              <a:t> (из нескольких полупроводниковых материалов). В 1961 г. защитил кандидатскую диссертацию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60980"/>
            <a:ext cx="5226968" cy="348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14290"/>
            <a:ext cx="5040560" cy="591187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/>
              <a:t>  В 1963 году он одним из первых на планете создал полупроводниковый лазер.</a:t>
            </a:r>
          </a:p>
          <a:p>
            <a:pPr marL="36576" indent="0">
              <a:buNone/>
            </a:pPr>
            <a:r>
              <a:rPr lang="ru-RU" dirty="0"/>
              <a:t>Этот лазер сейчас используется повсюду: в принтерах, сканерах штрих-кода, охранных системах, для передачи сигнала по оптоволокну, а также в хирургии и стоматологии. </a:t>
            </a:r>
          </a:p>
        </p:txBody>
      </p:sp>
      <p:pic>
        <p:nvPicPr>
          <p:cNvPr id="4" name="Рисунок 3" descr="cd41bddfdcdb4fd8901583d02e6fdb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9852"/>
            <a:ext cx="3753106" cy="24996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8501"/>
            <a:ext cx="3753106" cy="28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4506" y="0"/>
            <a:ext cx="3619493" cy="61261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800" dirty="0"/>
              <a:t>С середины 60-х годов Жорес Иванович изучал искусственные кристаллы. В 1970г в его лаборатории  появились первые в мире солнечные батареи. Их устанавливали на спутники и орбитальную станцию «Мир».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5" y="42065"/>
            <a:ext cx="5489011" cy="45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35" y="4869160"/>
            <a:ext cx="5767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1970 Алферов защитил докторскую диссертацию, а в 1972 г. стал профессором ЛЭТИ.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716"/>
            <a:ext cx="6057900" cy="602944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/>
              <a:t>Алферов успевал совмещать прикладную науку и преподавательскую работу. Он писал научные труды и статьи. Еще возглавлял кафедру оптоэлектроники </a:t>
            </a:r>
          </a:p>
          <a:p>
            <a:pPr marL="36576" indent="0">
              <a:buNone/>
            </a:pPr>
            <a:r>
              <a:rPr lang="ru-RU" dirty="0"/>
              <a:t>и сам занимался отбором талантливых студентов. Ежегодно читал лекции под названием «Физика и жизнь» для школьников.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066" y="764704"/>
            <a:ext cx="3335337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4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565234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/>
              <a:t>В 1979 г. Жорес Иванович был избран Академиком АН СССР, в1984 г. - удостоен Государственной премии СССР. Он автор более пятисот научных работ, трех монографий и пятидесяти изобретений 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9" y="2636912"/>
            <a:ext cx="6552728" cy="410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1847</TotalTime>
  <Words>828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Franklin Gothic Book</vt:lpstr>
      <vt:lpstr>Wingdings 2</vt:lpstr>
      <vt:lpstr>Техническая</vt:lpstr>
      <vt:lpstr>Презентация PowerPoint</vt:lpstr>
      <vt:lpstr>Цель проекта: выяснить, каким был русский учёный, открывший миру путь в электронную эру Для достижения цели были поставлены следующие задачи: 1.  Изучить биографию Ж. Алфёрова 2.  Изучить его открытия, ставшие основой для создания современных электронных устройств  3.  Проанализировать, что сделал для человечества этот выдающийся учёный </vt:lpstr>
      <vt:lpstr>Презентация PowerPoint</vt:lpstr>
      <vt:lpstr>Презентация PowerPoint</vt:lpstr>
      <vt:lpstr> С 1953 года Жорес Иванович работал научным сотрудником в Физико-техническом институте имени А. Ф. Иоффе, где принимал участие в разработке первого советского транзистора, занимался исследованием свойств наноструктур и гетероструктур (из нескольких полупроводниковых материалов). В 1961 г. защитил кандидатскую диссертацию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Список использованных источников</vt:lpstr>
      <vt:lpstr>На что потратил Жорес Алфёров денежную часть Нобелевской премии?</vt:lpstr>
    </vt:vector>
  </TitlesOfParts>
  <Company>office 2007 rus ent: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Белка</dc:creator>
  <cp:lastModifiedBy>aud208</cp:lastModifiedBy>
  <cp:revision>77</cp:revision>
  <dcterms:created xsi:type="dcterms:W3CDTF">2022-09-28T17:56:49Z</dcterms:created>
  <dcterms:modified xsi:type="dcterms:W3CDTF">2022-10-31T12:45:14Z</dcterms:modified>
</cp:coreProperties>
</file>