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70C6-E5E9-4804-A7F1-571E5B667A63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8FA0-7C04-4E8E-9F70-C01EB961DD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70C6-E5E9-4804-A7F1-571E5B667A63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8FA0-7C04-4E8E-9F70-C01EB961DD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70C6-E5E9-4804-A7F1-571E5B667A63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8FA0-7C04-4E8E-9F70-C01EB961DD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70C6-E5E9-4804-A7F1-571E5B667A63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8FA0-7C04-4E8E-9F70-C01EB961DD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70C6-E5E9-4804-A7F1-571E5B667A63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8FA0-7C04-4E8E-9F70-C01EB961DD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70C6-E5E9-4804-A7F1-571E5B667A63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8FA0-7C04-4E8E-9F70-C01EB961DD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70C6-E5E9-4804-A7F1-571E5B667A63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8FA0-7C04-4E8E-9F70-C01EB961DD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70C6-E5E9-4804-A7F1-571E5B667A63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8FA0-7C04-4E8E-9F70-C01EB961DD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70C6-E5E9-4804-A7F1-571E5B667A63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8FA0-7C04-4E8E-9F70-C01EB961DD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70C6-E5E9-4804-A7F1-571E5B667A63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8FA0-7C04-4E8E-9F70-C01EB961DD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70C6-E5E9-4804-A7F1-571E5B667A63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8FA0-7C04-4E8E-9F70-C01EB961DD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470C6-E5E9-4804-A7F1-571E5B667A63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F8FA0-7C04-4E8E-9F70-C01EB961DD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848872" cy="280831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ВНИМАНИЕ!!!</a:t>
            </a:r>
          </a:p>
          <a:p>
            <a:r>
              <a:rPr lang="ru-RU" b="1" dirty="0">
                <a:solidFill>
                  <a:schemeClr val="tx1"/>
                </a:solidFill>
              </a:rPr>
              <a:t>В рамках Всероссийской недели предпринимательства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объявляется  </a:t>
            </a:r>
            <a:r>
              <a:rPr lang="ru-RU" b="1" dirty="0">
                <a:solidFill>
                  <a:schemeClr val="tx1"/>
                </a:solidFill>
              </a:rPr>
              <a:t>новый конкурс для инициативных и </a:t>
            </a:r>
            <a:r>
              <a:rPr lang="ru-RU" b="1" dirty="0" err="1">
                <a:solidFill>
                  <a:schemeClr val="tx1"/>
                </a:solidFill>
              </a:rPr>
              <a:t>креативных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людей.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Конкурс бизнес-идей | Популяризация предпринимательства в Нижегородской  обла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2622" y="0"/>
            <a:ext cx="9326622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868144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Конкурс проводится по номинациям: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ru-RU" dirty="0" smtClean="0"/>
              <a:t>Лучшая </a:t>
            </a:r>
            <a:r>
              <a:rPr lang="ru-RU" dirty="0"/>
              <a:t>бизнес-идея в сфере социального предпринимательства;</a:t>
            </a:r>
          </a:p>
          <a:p>
            <a:pPr lvl="0"/>
            <a:r>
              <a:rPr lang="ru-RU" dirty="0"/>
              <a:t>Оригинальная идея;</a:t>
            </a:r>
          </a:p>
          <a:p>
            <a:pPr lvl="0"/>
            <a:r>
              <a:rPr lang="ru-RU" dirty="0"/>
              <a:t>Перспективность проекта на региональном уровне;</a:t>
            </a:r>
          </a:p>
          <a:p>
            <a:pPr lvl="0"/>
            <a:r>
              <a:rPr lang="ru-RU" dirty="0"/>
              <a:t>Лучшая презентация </a:t>
            </a:r>
            <a:r>
              <a:rPr lang="ru-RU" dirty="0" err="1"/>
              <a:t>бизнес-идеи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Лучший проект в сфере услуг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098" name="AutoShape 2" descr="Конкурс бизнес-идей | Официальный сайт Государственного университета  управл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Конкурс бизнес-идей | Официальный сайт Государственного университета  управл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Конкурс бизнес-идей | Официальный сайт Государственного университета  управл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 descr="https://guu.ru/wp-content/uploads/Image000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 cstate="print"/>
          <a:srcRect l="44444" t="41975" r="29167" b="33386"/>
          <a:stretch>
            <a:fillRect/>
          </a:stretch>
        </p:blipFill>
        <p:spPr bwMode="auto">
          <a:xfrm>
            <a:off x="5082902" y="0"/>
            <a:ext cx="4061098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868144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Критерии оценки: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Реализуемость проекта</a:t>
            </a:r>
          </a:p>
          <a:p>
            <a:r>
              <a:rPr lang="ru-RU" dirty="0"/>
              <a:t>Экономическая устойчивость проекта</a:t>
            </a:r>
          </a:p>
          <a:p>
            <a:r>
              <a:rPr lang="ru-RU" dirty="0"/>
              <a:t>Социальная значимость проекта</a:t>
            </a:r>
          </a:p>
          <a:p>
            <a:r>
              <a:rPr lang="ru-RU" dirty="0"/>
              <a:t>Форма представления проекта, глубина его проработки</a:t>
            </a:r>
          </a:p>
          <a:p>
            <a:r>
              <a:rPr lang="ru-RU" dirty="0"/>
              <a:t>Новизна и оригинальность идеи проекта</a:t>
            </a:r>
          </a:p>
          <a:p>
            <a:r>
              <a:rPr lang="ru-RU" dirty="0"/>
              <a:t>Рентабельность проекта</a:t>
            </a:r>
          </a:p>
          <a:p>
            <a:r>
              <a:rPr lang="ru-RU" dirty="0"/>
              <a:t>Образовательная ценность проекта</a:t>
            </a:r>
          </a:p>
          <a:p>
            <a:r>
              <a:rPr lang="ru-RU" dirty="0"/>
              <a:t>Юридическая обоснованность проекта</a:t>
            </a:r>
          </a:p>
          <a:p>
            <a:pPr lvl="0"/>
            <a:endParaRPr lang="ru-RU" dirty="0"/>
          </a:p>
        </p:txBody>
      </p:sp>
      <p:sp>
        <p:nvSpPr>
          <p:cNvPr id="4098" name="AutoShape 2" descr="Конкурс бизнес-идей | Официальный сайт Государственного университета  управл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Конкурс бизнес-идей | Официальный сайт Государственного университета  управл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Конкурс бизнес-идей | Официальный сайт Государственного университета  управл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 descr="https://guu.ru/wp-content/uploads/Image000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 cstate="print"/>
          <a:srcRect l="44444" t="41975" r="29167" b="33386"/>
          <a:stretch>
            <a:fillRect/>
          </a:stretch>
        </p:blipFill>
        <p:spPr bwMode="auto">
          <a:xfrm>
            <a:off x="5082902" y="0"/>
            <a:ext cx="4061098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868144" cy="1143000"/>
          </a:xfrm>
        </p:spPr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✍Заявки и конкурсные работы принимаются на электронную почту </a:t>
            </a:r>
            <a:endParaRPr lang="ru-RU" dirty="0" smtClean="0"/>
          </a:p>
          <a:p>
            <a:pPr marL="0" indent="0" algn="ctr">
              <a:buNone/>
            </a:pPr>
            <a:r>
              <a:rPr lang="en-US" dirty="0" smtClean="0"/>
              <a:t>ok</a:t>
            </a:r>
            <a:r>
              <a:rPr lang="ru-RU" dirty="0"/>
              <a:t>.</a:t>
            </a:r>
            <a:r>
              <a:rPr lang="en-US" dirty="0" err="1"/>
              <a:t>nik</a:t>
            </a:r>
            <a:r>
              <a:rPr lang="ru-RU" dirty="0"/>
              <a:t>2016@</a:t>
            </a:r>
            <a:r>
              <a:rPr lang="en-US" dirty="0" err="1"/>
              <a:t>yandex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en-US" dirty="0"/>
              <a:t> </a:t>
            </a:r>
            <a:endParaRPr lang="ru-RU" dirty="0" smtClean="0"/>
          </a:p>
          <a:p>
            <a:pPr marL="0" indent="0" algn="ctr">
              <a:buNone/>
            </a:pPr>
            <a:r>
              <a:rPr lang="ru-RU" u="sng" dirty="0" smtClean="0"/>
              <a:t>до </a:t>
            </a:r>
            <a:r>
              <a:rPr lang="ru-RU" u="sng" dirty="0"/>
              <a:t>16.11.2020 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098" name="AutoShape 2" descr="Конкурс бизнес-идей | Официальный сайт Государственного университета  управл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Конкурс бизнес-идей | Официальный сайт Государственного университета  управл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Конкурс бизнес-идей | Официальный сайт Государственного университета  управл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 descr="https://guu.ru/wp-content/uploads/Image000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 cstate="print"/>
          <a:srcRect l="44444" t="41975" r="29167" b="33386"/>
          <a:stretch>
            <a:fillRect/>
          </a:stretch>
        </p:blipFill>
        <p:spPr bwMode="auto">
          <a:xfrm>
            <a:off x="5082902" y="0"/>
            <a:ext cx="4061098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96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Конкурс проводится по номинациям:</vt:lpstr>
      <vt:lpstr>Критерии оценки: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5</cp:revision>
  <dcterms:created xsi:type="dcterms:W3CDTF">2020-11-01T06:34:32Z</dcterms:created>
  <dcterms:modified xsi:type="dcterms:W3CDTF">2020-11-01T07:13:23Z</dcterms:modified>
</cp:coreProperties>
</file>