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96" r:id="rId3"/>
    <p:sldId id="295" r:id="rId4"/>
    <p:sldId id="294" r:id="rId5"/>
    <p:sldId id="310" r:id="rId6"/>
    <p:sldId id="311" r:id="rId7"/>
    <p:sldId id="31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5554"/>
    <a:srgbClr val="3AE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A86F-C461-4F51-8E07-1D4D0180A6AF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EC4B989-0F81-4B36-A9B8-385F714E6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A86F-C461-4F51-8E07-1D4D0180A6AF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B989-0F81-4B36-A9B8-385F714E6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A86F-C461-4F51-8E07-1D4D0180A6AF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B989-0F81-4B36-A9B8-385F714E6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A86F-C461-4F51-8E07-1D4D0180A6AF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EC4B989-0F81-4B36-A9B8-385F714E6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A86F-C461-4F51-8E07-1D4D0180A6AF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B989-0F81-4B36-A9B8-385F714E6A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A86F-C461-4F51-8E07-1D4D0180A6AF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B989-0F81-4B36-A9B8-385F714E6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A86F-C461-4F51-8E07-1D4D0180A6AF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EC4B989-0F81-4B36-A9B8-385F714E6A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A86F-C461-4F51-8E07-1D4D0180A6AF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B989-0F81-4B36-A9B8-385F714E6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A86F-C461-4F51-8E07-1D4D0180A6AF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B989-0F81-4B36-A9B8-385F714E6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A86F-C461-4F51-8E07-1D4D0180A6AF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B989-0F81-4B36-A9B8-385F714E6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A86F-C461-4F51-8E07-1D4D0180A6AF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B989-0F81-4B36-A9B8-385F714E6A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555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15A86F-C461-4F51-8E07-1D4D0180A6AF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C4B989-0F81-4B36-A9B8-385F714E6A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9898"/>
            <a:ext cx="8339166" cy="364060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ИТОГИ КВЕСТА </a:t>
            </a:r>
            <a:b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«ПОМНИМ И ЗНАЕМ»</a:t>
            </a:r>
            <a:endParaRPr lang="ru-RU" sz="54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286124"/>
            <a:ext cx="7406640" cy="3143272"/>
          </a:xfrm>
        </p:spPr>
        <p:txBody>
          <a:bodyPr>
            <a:normAutofit/>
          </a:bodyPr>
          <a:lstStyle/>
          <a:p>
            <a:pPr algn="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endParaRPr lang="ru-RU" sz="2800" dirty="0" smtClean="0">
              <a:solidFill>
                <a:srgbClr val="000000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lvl="0" algn="r"/>
            <a:endParaRPr lang="ru-RU" sz="2800" dirty="0" smtClean="0">
              <a:solidFill>
                <a:srgbClr val="000000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lvl="0" algn="r"/>
            <a:endParaRPr lang="ru-RU" sz="2800" dirty="0" smtClean="0">
              <a:solidFill>
                <a:srgbClr val="000000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lvl="0" algn="r"/>
            <a:endParaRPr lang="ru-RU" sz="2800" dirty="0" smtClean="0">
              <a:solidFill>
                <a:srgbClr val="000000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lvl="0" algn="r"/>
            <a:endParaRPr lang="ru-RU" sz="2800" dirty="0" smtClean="0">
              <a:solidFill>
                <a:srgbClr val="000000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lvl="0" algn="r"/>
            <a:endParaRPr lang="ru-RU" sz="2800" dirty="0" smtClean="0">
              <a:solidFill>
                <a:srgbClr val="000000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lvl="0" algn="r"/>
            <a:endParaRPr lang="ru-RU" sz="2800" dirty="0" smtClean="0">
              <a:solidFill>
                <a:srgbClr val="000000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lvl="0" algn="r"/>
            <a:endParaRPr lang="ru-RU" sz="2800" dirty="0" smtClean="0">
              <a:solidFill>
                <a:srgbClr val="000000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algn="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7" name="Picture 3" descr="C:\Users\qwe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7549" y="2557462"/>
            <a:ext cx="5193183" cy="34433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543172"/>
          </a:xfrm>
        </p:spPr>
        <p:txBody>
          <a:bodyPr>
            <a:normAutofit/>
          </a:bodyPr>
          <a:lstStyle/>
          <a:p>
            <a:pPr algn="r" fontAlgn="base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девятый день ликующего мая,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Когда легла на землю тишина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Промчалась весть от края и до края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      Мир победил! Окончена война!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143248"/>
            <a:ext cx="9144000" cy="350046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мая 1945 года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произошло самое важное событие в истории нашей страны – Победа в Великой Отечественной войне. 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2020 году мы отмечаем 75 лет великой Победы.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qwe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3288028" cy="23574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2286016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победы – самый важный, трогательный и славный праздник нашей Родины.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Победы – это праздник, объединяющий поколения.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Картинки по запросу эмблемы для конкурса ко дню побед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714620"/>
            <a:ext cx="600079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2571744"/>
            <a:ext cx="8686800" cy="428625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эта связь поколений никогда не прерывалась, чтобы в памяти всегда оставался великий подвиг нашего народа в Великой Отечественной войне, студентам колледжа было предложено пройти квест «Помним и знаем».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dirty="0" smtClean="0"/>
          </a:p>
          <a:p>
            <a:pPr algn="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0140" y="3357562"/>
            <a:ext cx="5887513" cy="33305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2852"/>
            <a:ext cx="8686800" cy="5937273"/>
          </a:xfrm>
        </p:spPr>
        <p:txBody>
          <a:bodyPr/>
          <a:lstStyle/>
          <a:p>
            <a:pPr algn="r">
              <a:spcBef>
                <a:spcPts val="0"/>
              </a:spcBef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  <a:buNone/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квеста </a:t>
            </a:r>
          </a:p>
          <a:p>
            <a:pPr algn="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планировалось совсем </a:t>
            </a:r>
          </a:p>
          <a:p>
            <a:pPr algn="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другом формате. </a:t>
            </a:r>
          </a:p>
          <a:p>
            <a:pPr algn="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Студенты должны были</a:t>
            </a:r>
          </a:p>
          <a:p>
            <a:pPr algn="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представить свои работы, </a:t>
            </a:r>
          </a:p>
          <a:p>
            <a:pPr algn="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рассказать о важных событиях Великой Отечественной войны. </a:t>
            </a:r>
          </a:p>
          <a:p>
            <a:pPr algn="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время внесло свои коррективы и это мероприятие прошло в дистанционном формате.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Картинки по запросу эмблемы для конкурса ко дню побед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64333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 descr="C:\Users\qwe\Desktop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72074"/>
            <a:ext cx="3357554" cy="17859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57430"/>
            <a:ext cx="9144000" cy="407196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67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Активное участие в </a:t>
            </a:r>
            <a:r>
              <a:rPr lang="ru-RU" sz="267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квесте</a:t>
            </a:r>
            <a:r>
              <a:rPr lang="ru-RU" sz="267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«ПОМНИМ и ЗНАЕМ» приняли студенты всех курсов разных специальностей. Ребята представили правильные и содержательные ответы.</a:t>
            </a:r>
          </a:p>
          <a:p>
            <a:pPr algn="ctr">
              <a:buNone/>
            </a:pPr>
            <a:r>
              <a:rPr lang="ru-RU" sz="267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 хочется отметить работы студентов:</a:t>
            </a:r>
          </a:p>
          <a:p>
            <a:pPr algn="ctr">
              <a:buNone/>
            </a:pPr>
            <a:r>
              <a:rPr lang="ru-RU" sz="267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Бобылев</a:t>
            </a:r>
            <a:r>
              <a:rPr lang="ru-RU" sz="267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Максим – группа ТОР 41</a:t>
            </a:r>
          </a:p>
          <a:p>
            <a:pPr algn="ctr">
              <a:buNone/>
            </a:pPr>
            <a:r>
              <a:rPr lang="ru-RU" sz="267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Куртенков</a:t>
            </a:r>
            <a:r>
              <a:rPr lang="ru-RU" sz="267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Дмитрий – группа ТОР 41</a:t>
            </a:r>
          </a:p>
          <a:p>
            <a:pPr algn="ctr">
              <a:buNone/>
            </a:pPr>
            <a:r>
              <a:rPr lang="ru-RU" sz="267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Гуторов</a:t>
            </a:r>
            <a:r>
              <a:rPr lang="ru-RU" sz="267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Никита – группа ОПУ 24</a:t>
            </a:r>
          </a:p>
          <a:p>
            <a:pPr algn="ctr">
              <a:buNone/>
            </a:pPr>
            <a:r>
              <a:rPr lang="ru-RU" sz="267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вам!</a:t>
            </a:r>
          </a:p>
          <a:p>
            <a:pPr algn="ctr">
              <a:buNone/>
            </a:pPr>
            <a:endParaRPr lang="ru-RU" sz="267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22" name="Picture 2" descr="C:\Users\qwe\Desktop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6072230" cy="196691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6715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всегда должны помнить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подвиге людей, которые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подарили нам возможность жить.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Пусть 9 мая навсегда останется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самым большим и светлым праздником,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отменить который не позволено никому,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даже времени. 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С праздником!</a:t>
            </a:r>
          </a:p>
          <a:p>
            <a:endParaRPr lang="ru-RU" i="1" dirty="0" smtClean="0"/>
          </a:p>
          <a:p>
            <a:endParaRPr lang="ru-RU" i="1" dirty="0" smtClean="0"/>
          </a:p>
          <a:p>
            <a:pPr algn="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Преподаватели ПЦК экономики и перевозок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1747" name="Picture 3" descr="C:\Users\qwe\Desktop\скачанные файлы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9" y="0"/>
            <a:ext cx="2357422" cy="2619375"/>
          </a:xfrm>
          <a:prstGeom prst="rect">
            <a:avLst/>
          </a:prstGeom>
          <a:noFill/>
        </p:spPr>
      </p:pic>
      <p:pic>
        <p:nvPicPr>
          <p:cNvPr id="31750" name="Picture 6" descr="C:\Users\qwe\Desktop\images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714752"/>
            <a:ext cx="3714776" cy="227072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E36363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6145300</TotalTime>
  <Words>167</Words>
  <Application>Microsoft Office PowerPoint</Application>
  <PresentationFormat>Экран (4:3)</PresentationFormat>
  <Paragraphs>48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Franklin Gothic Book</vt:lpstr>
      <vt:lpstr>Franklin Gothic Medium</vt:lpstr>
      <vt:lpstr>Segoe UI</vt:lpstr>
      <vt:lpstr>Times New Roman</vt:lpstr>
      <vt:lpstr>Wingdings 2</vt:lpstr>
      <vt:lpstr>Трек</vt:lpstr>
      <vt:lpstr>ИТОГИ КВЕСТА  «ПОМНИМ И ЗНАЕМ»</vt:lpstr>
      <vt:lpstr>В девятый день ликующего мая,      Когда легла на землю тишина                 Промчалась весть от края и до края         Мир победил! Окончена война! </vt:lpstr>
      <vt:lpstr> День победы – самый важный, трогательный и славный праздник нашей Родины.   День Победы – это праздник, объединяющий поколения.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САТК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Заседание секции  по укрупненным группам специальностей: 29.00.00. Технологии легкой промышленности 43.00.00. Сервис и туризм</dc:title>
  <dc:creator>COMP</dc:creator>
  <cp:lastModifiedBy>Пользователь Windows</cp:lastModifiedBy>
  <cp:revision>101</cp:revision>
  <dcterms:created xsi:type="dcterms:W3CDTF">2018-04-10T11:07:00Z</dcterms:created>
  <dcterms:modified xsi:type="dcterms:W3CDTF">2020-05-04T12:52:54Z</dcterms:modified>
</cp:coreProperties>
</file>