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310" r:id="rId3"/>
    <p:sldId id="315" r:id="rId4"/>
    <p:sldId id="316" r:id="rId5"/>
    <p:sldId id="311" r:id="rId6"/>
    <p:sldId id="312" r:id="rId7"/>
    <p:sldId id="294" r:id="rId8"/>
    <p:sldId id="287" r:id="rId9"/>
    <p:sldId id="298" r:id="rId10"/>
    <p:sldId id="300" r:id="rId11"/>
    <p:sldId id="313" r:id="rId12"/>
    <p:sldId id="314" r:id="rId13"/>
    <p:sldId id="321" r:id="rId14"/>
    <p:sldId id="304" r:id="rId15"/>
    <p:sldId id="317" r:id="rId16"/>
    <p:sldId id="31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E4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8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15A86F-C461-4F51-8E07-1D4D0180A6AF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C4B989-0F81-4B36-A9B8-385F714E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8.jpe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9898"/>
            <a:ext cx="8339166" cy="185465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26 мая – </a:t>
            </a:r>
            <a:b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День российского предпринимательства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286124"/>
            <a:ext cx="7406640" cy="3143272"/>
          </a:xfrm>
        </p:spPr>
        <p:txBody>
          <a:bodyPr>
            <a:normAutofit/>
          </a:bodyPr>
          <a:lstStyle/>
          <a:p>
            <a:pPr algn="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lvl="0" algn="r"/>
            <a:endParaRPr lang="ru-RU" sz="2800" dirty="0" smtClean="0">
              <a:solidFill>
                <a:srgbClr val="000000"/>
              </a:solidFill>
              <a:latin typeface="Segoe UI" pitchFamily="34" charset="0"/>
              <a:ea typeface="Times New Roman" pitchFamily="18" charset="0"/>
              <a:cs typeface="Segoe UI" pitchFamily="34" charset="0"/>
            </a:endParaRPr>
          </a:p>
          <a:p>
            <a:pPr algn="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:\Users\qwe\Desktop\скачанные файлы 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643182"/>
            <a:ext cx="35004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357422" y="5643578"/>
            <a:ext cx="664373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 Президента РФ от 18 октября 2007 г. № 1381 </a:t>
            </a:r>
          </a:p>
          <a:p>
            <a:pPr lvl="0" algn="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 Дне российского предпринимательства».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qwe\Desktop\скачанные файлы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4144103" cy="250940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857628"/>
            <a:ext cx="257173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активизации развития креативного инновационного мышления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3286116" y="2857496"/>
            <a:ext cx="2624126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lvl="0" algn="ctr">
              <a:buClr>
                <a:schemeClr val="accent1"/>
              </a:buClr>
              <a:buSzPct val="70000"/>
              <a:buFont typeface="Wingdings 2"/>
              <a:buChar char=""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компетенций по успешной реализации проектов и инновационных идей в области малого бизнеса в условиях современной экономики</a:t>
            </a:r>
            <a:endParaRPr kumimoji="0" lang="ru-RU" sz="2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6643670" y="3929066"/>
            <a:ext cx="2500330" cy="2714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формирования навыков командной работы при реализации бизнес - идей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214282" y="285728"/>
            <a:ext cx="257173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Именно этот период является идеальным для: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786050" y="1071546"/>
            <a:ext cx="71438" cy="71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stCxn id="14" idx="3"/>
          </p:cNvCxnSpPr>
          <p:nvPr/>
        </p:nvCxnSpPr>
        <p:spPr>
          <a:xfrm>
            <a:off x="2857488" y="1107265"/>
            <a:ext cx="4000528" cy="282180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2285984" y="2000240"/>
            <a:ext cx="1143008" cy="8572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-107189" y="2821777"/>
            <a:ext cx="192882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Например, можно попытаться  создать студенческий бизнес, позволяющий заработать определенную сумму, не отвлекаясь при этом от основной деятельности – учебы. </a:t>
            </a:r>
          </a:p>
          <a:p>
            <a:endParaRPr lang="ru-RU" dirty="0"/>
          </a:p>
        </p:txBody>
      </p:sp>
      <p:pic>
        <p:nvPicPr>
          <p:cNvPr id="2050" name="Picture 2" descr="C:\Users\qwe\Desktop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71744"/>
            <a:ext cx="2466975" cy="1847850"/>
          </a:xfrm>
          <a:prstGeom prst="rect">
            <a:avLst/>
          </a:prstGeom>
          <a:noFill/>
        </p:spPr>
      </p:pic>
      <p:pic>
        <p:nvPicPr>
          <p:cNvPr id="2051" name="Picture 3" descr="C:\Users\qwe\Desktop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2" y="2557462"/>
            <a:ext cx="2619375" cy="1743075"/>
          </a:xfrm>
          <a:prstGeom prst="rect">
            <a:avLst/>
          </a:prstGeom>
          <a:noFill/>
        </p:spPr>
      </p:pic>
      <p:pic>
        <p:nvPicPr>
          <p:cNvPr id="2052" name="Picture 4" descr="C:\Users\qwe\Desktop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000240"/>
            <a:ext cx="2486025" cy="1838325"/>
          </a:xfrm>
          <a:prstGeom prst="rect">
            <a:avLst/>
          </a:prstGeom>
          <a:noFill/>
        </p:spPr>
      </p:pic>
      <p:pic>
        <p:nvPicPr>
          <p:cNvPr id="2053" name="Picture 5" descr="C:\Users\qwe\Desktop\скачанные файлы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929198"/>
            <a:ext cx="2876550" cy="1590675"/>
          </a:xfrm>
          <a:prstGeom prst="rect">
            <a:avLst/>
          </a:prstGeom>
          <a:noFill/>
        </p:spPr>
      </p:pic>
      <p:pic>
        <p:nvPicPr>
          <p:cNvPr id="2054" name="Picture 6" descr="C:\Users\qwe\Desktop\images (3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4214818"/>
            <a:ext cx="1895475" cy="2409825"/>
          </a:xfrm>
          <a:prstGeom prst="rect">
            <a:avLst/>
          </a:prstGeom>
          <a:noFill/>
        </p:spPr>
      </p:pic>
      <p:pic>
        <p:nvPicPr>
          <p:cNvPr id="2055" name="Picture 7" descr="C:\Users\qwe\Desktop\скачанные файлы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857760"/>
            <a:ext cx="30289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6500858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Современный рынок предъявляет серьезные требования к предприятию.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Сложность и высокая подвижность происходящих на нем процессов создают все новые предпосылки для более серьезного применения своих знаний, навыков, умений.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qwe\Desktop\images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2071702" cy="1812739"/>
          </a:xfrm>
          <a:prstGeom prst="rect">
            <a:avLst/>
          </a:prstGeom>
          <a:noFill/>
        </p:spPr>
      </p:pic>
      <p:pic>
        <p:nvPicPr>
          <p:cNvPr id="3077" name="Picture 5" descr="C:\Users\qwe\Desktop\images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28626">
            <a:off x="357158" y="4786322"/>
            <a:ext cx="2543175" cy="1790700"/>
          </a:xfrm>
          <a:prstGeom prst="rect">
            <a:avLst/>
          </a:prstGeom>
          <a:noFill/>
        </p:spPr>
      </p:pic>
      <p:pic>
        <p:nvPicPr>
          <p:cNvPr id="3078" name="Picture 6" descr="C:\Users\qwe\Desktop\скачанные файлы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000636"/>
            <a:ext cx="2886075" cy="1581150"/>
          </a:xfrm>
          <a:prstGeom prst="rect">
            <a:avLst/>
          </a:prstGeom>
          <a:noFill/>
        </p:spPr>
      </p:pic>
      <p:pic>
        <p:nvPicPr>
          <p:cNvPr id="3079" name="Picture 7" descr="C:\Users\qwe\Desktop\скачанные файлы (1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77757">
            <a:off x="6340687" y="3188451"/>
            <a:ext cx="2609850" cy="1752600"/>
          </a:xfrm>
          <a:prstGeom prst="rect">
            <a:avLst/>
          </a:prstGeom>
          <a:noFill/>
        </p:spPr>
      </p:pic>
      <p:pic>
        <p:nvPicPr>
          <p:cNvPr id="3080" name="Picture 8" descr="C:\Users\qwe\Desktop\images (1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48298">
            <a:off x="3043263" y="3419061"/>
            <a:ext cx="2600325" cy="176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Чтобы дойти до цели, человеку нужно только одно.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Идти.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Оноре де Бальзак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qwe\Desktop\6cd3f4c7cacaf51f29fd602cb9a9967f1-500x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350000" cy="421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Достижения Наших студентов, принимающих участие в олимпиадах и конкурсах по предпринимательской деятельности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04771" y="4071942"/>
          <a:ext cx="1665872" cy="2357454"/>
        </p:xfrm>
        <a:graphic>
          <a:graphicData uri="http://schemas.openxmlformats.org/presentationml/2006/ole">
            <p:oleObj spid="_x0000_s1029" name="Acrobat Document" r:id="rId3" imgW="5667122" imgH="8019915" progId="AcroExch.Document.7">
              <p:embed/>
            </p:oleObj>
          </a:graphicData>
        </a:graphic>
      </p:graphicFrame>
      <p:pic>
        <p:nvPicPr>
          <p:cNvPr id="1030" name="Picture 6" descr="F:\дипломы карантин\a4562cf745ad5221e6598caa8ad2e8a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500174"/>
            <a:ext cx="1714511" cy="2423532"/>
          </a:xfrm>
          <a:prstGeom prst="rect">
            <a:avLst/>
          </a:prstGeom>
          <a:noFill/>
        </p:spPr>
      </p:pic>
      <p:pic>
        <p:nvPicPr>
          <p:cNvPr id="1032" name="Picture 8" descr="F:\Дипломы Занкевич\Экономика 1. Занкевич ДИПЛ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500174"/>
            <a:ext cx="1714480" cy="2425187"/>
          </a:xfrm>
          <a:prstGeom prst="rect">
            <a:avLst/>
          </a:prstGeom>
          <a:noFill/>
        </p:spPr>
      </p:pic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6143636" y="1785926"/>
          <a:ext cx="2426250" cy="1714512"/>
        </p:xfrm>
        <a:graphic>
          <a:graphicData uri="http://schemas.openxmlformats.org/presentationml/2006/ole">
            <p:oleObj spid="_x0000_s1037" name="Acrobat Document" r:id="rId6" imgW="8020016" imgH="5667172" progId="AcroExch.Document.7">
              <p:embed/>
            </p:oleObj>
          </a:graphicData>
        </a:graphic>
      </p:graphicFrame>
      <p:pic>
        <p:nvPicPr>
          <p:cNvPr id="1038" name="Picture 14" descr="C:\Users\qwe\Desktop\САТК\Расп. 28.11\fdd4261db77ccc7f07a857405eddfb5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071942"/>
            <a:ext cx="1643074" cy="2286016"/>
          </a:xfrm>
          <a:prstGeom prst="rect">
            <a:avLst/>
          </a:prstGeom>
          <a:noFill/>
        </p:spPr>
      </p:pic>
      <p:pic>
        <p:nvPicPr>
          <p:cNvPr id="1039" name="Picture 15" descr="C:\Users\qwe\Desktop\САТК\распеч. 04.06\701724_ustinova-alin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4214818"/>
            <a:ext cx="1591343" cy="2251168"/>
          </a:xfrm>
          <a:prstGeom prst="rect">
            <a:avLst/>
          </a:prstGeom>
          <a:noFill/>
        </p:spPr>
      </p:pic>
      <p:pic>
        <p:nvPicPr>
          <p:cNvPr id="1042" name="Picture 18" descr="C:\Users\qwe\Desktop\САТК\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4214818"/>
            <a:ext cx="1591494" cy="2251195"/>
          </a:xfrm>
          <a:prstGeom prst="rect">
            <a:avLst/>
          </a:prstGeom>
          <a:noFill/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7620" y="1643050"/>
            <a:ext cx="1714512" cy="239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7358082" y="4214818"/>
          <a:ext cx="1571604" cy="2224051"/>
        </p:xfrm>
        <a:graphic>
          <a:graphicData uri="http://schemas.openxmlformats.org/presentationml/2006/ole">
            <p:oleObj spid="_x0000_s1039" name="Acrobat Document" r:id="rId11" imgW="5667122" imgH="8019915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подготовки к мероприятию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студенты:</a:t>
            </a:r>
            <a:endParaRPr 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 презентации: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России нужно больше предпринимателей?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открыть ИП в 2020 году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открыть своё дело с помощью «Бизнес-навигатора МСП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Студенческое предпринимательство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необходимых качеств успешного предпринимателя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разработали памятку студенту по развитию предпринимательских способностей.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 интересует тема предпринимательства?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вас есть идеи?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вас есть интересные мысли и вы хотите ими поделиться?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Присоединяйтесь 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участвуйте в Форуме!</a:t>
            </a:r>
            <a:endParaRPr lang="ru-RU" sz="3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qwe\Desktop\скачанные файлы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928934"/>
            <a:ext cx="2875366" cy="3286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48756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 на индивидуальное предпринимательство прописано в Конституции РФ.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связи с этим принят ряд законов, обеспечивающих развитие, создание условий и другие особенности бизнеса.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еще раз подтверждает, что государство видит в предпринимательстве экономический ресурс для развития всей страны, ресурс для социального развития общества, а так же сильнейший человеческий потенциал.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qw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028950" cy="1514475"/>
          </a:xfrm>
          <a:prstGeom prst="rect">
            <a:avLst/>
          </a:prstGeom>
          <a:noFill/>
        </p:spPr>
      </p:pic>
      <p:pic>
        <p:nvPicPr>
          <p:cNvPr id="1027" name="Picture 3" descr="C:\Users\qwe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71678"/>
            <a:ext cx="2857520" cy="2014542"/>
          </a:xfrm>
          <a:prstGeom prst="rect">
            <a:avLst/>
          </a:prstGeom>
          <a:noFill/>
        </p:spPr>
      </p:pic>
      <p:sp>
        <p:nvSpPr>
          <p:cNvPr id="7" name="Двойная стрелка влево/вправо 6"/>
          <p:cNvSpPr/>
          <p:nvPr/>
        </p:nvSpPr>
        <p:spPr>
          <a:xfrm>
            <a:off x="4071934" y="307181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8546808">
            <a:off x="6099732" y="2286057"/>
            <a:ext cx="145563" cy="692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Предпринимательство – это сложная ежедневная работа. В ней редко бывают праздники и выходные дни, особенно на этапе становления бизнеса. Поэтому празднование Дня российского предпринимательства обычно сводится к деловым мероприятиям. 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Преподаватели и студенты </a:t>
            </a:r>
          </a:p>
          <a:p>
            <a:pPr algn="ctr">
              <a:buNone/>
            </a:pPr>
            <a:r>
              <a:rPr lang="ru-RU" sz="2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«Смоленского автотранспортного колледжа имени Е.Г. Трубицына» проводят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ФОРУМ «Новые возможности»,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посвященный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Дню российского предпринимательства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Цели форума: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Обсуждение проблем предпринимательства в новых экономических условиях;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мер государственной поддержки малого и среднего бизнеса.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Формат проведения форума: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дистанционный</a:t>
            </a:r>
          </a:p>
          <a:p>
            <a:pPr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Площадка мероприятия: </a:t>
            </a: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сообщество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"Смоленский автотранспортный колледж" в социальной сети "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айт колледжа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400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16098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«Важно поддержать начинающих предпринимателей, помочь людям сделать первый шаг, чтобы можно было открыть свое дело буквально одним кликом, проводить обязательные платежи, получать услуги, кредит удаленно, через интернет».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России В.В. Путин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Ежегодный форум «Малый бизнес – национальный проект»</a:t>
            </a:r>
          </a:p>
          <a:p>
            <a:endParaRPr lang="ru-RU" dirty="0"/>
          </a:p>
        </p:txBody>
      </p:sp>
      <p:pic>
        <p:nvPicPr>
          <p:cNvPr id="4" name="Рисунок 3" descr="C:\Users\qwe\Desktop\скачанные файлы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1434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9001156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Замечательный совет начинающим предпринимателям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известного американского предпринимателя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Майкла Рубенса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Блумберга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/11 место в мире по версии </a:t>
            </a:r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Forbes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ctr">
              <a:buNone/>
            </a:pP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642910" y="1785927"/>
            <a:ext cx="8277252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хотите преуспеть в бизнесе, разработайте четкий замысел –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осуществимый и удовлетворяющий потребности клиентов.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Содержимое 3" descr="C:\Users\qwe\Desktop\depositphotos_62809451-stock-photo-tree-business-plan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19379">
            <a:off x="928662" y="3714728"/>
            <a:ext cx="3000396" cy="28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qwe\Desktop\naS-4v-8smR6nhiUcbznM0BMFKF0uKK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3908">
            <a:off x="5715008" y="3857628"/>
            <a:ext cx="29697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1436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малого бизнеса оказывает все большее влияние на развитие и стабилизацию экономики.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того, при достаточно высоком уровне напряженности на рынке труда, особенно для молодых специалистов, малый бизнес является основным источником создания рабочих мес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</a:t>
            </a:r>
          </a:p>
          <a:p>
            <a:pPr algn="r">
              <a:buNone/>
            </a:pPr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26" name="Picture 2" descr="C:\Users\qwe\Desktop\скачанные файлы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85860"/>
            <a:ext cx="536387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786182" y="2000240"/>
            <a:ext cx="200026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отличаются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57950" y="2928934"/>
            <a:ext cx="2643206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Готовностью к расширению арсенала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навыков и умений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14290"/>
            <a:ext cx="8143932" cy="13430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обществу нужны инициативные люди и самостоятельные специалисты, способные постоянно совершенствовать свою личность и деятельность.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2928934"/>
            <a:ext cx="2714644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Высокой восприимчивостью и любознательностью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500562" y="1571612"/>
            <a:ext cx="285752" cy="406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86116" y="2928934"/>
            <a:ext cx="2500330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Готовностью к быстрому обновлению знаний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5000636"/>
            <a:ext cx="8072494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Важно, чтобы будущий специалист мог преодолеть любые возникающие затруднения.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786446" y="2214554"/>
            <a:ext cx="1143008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2071670" y="2214554"/>
            <a:ext cx="1643074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00232" y="4214818"/>
            <a:ext cx="1143008" cy="714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5" idx="2"/>
          </p:cNvCxnSpPr>
          <p:nvPr/>
        </p:nvCxnSpPr>
        <p:spPr>
          <a:xfrm rot="5400000">
            <a:off x="6618696" y="3939779"/>
            <a:ext cx="800112" cy="132160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4537075" y="2820983"/>
            <a:ext cx="35719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4322761" y="4535495"/>
            <a:ext cx="785818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285720" y="2071678"/>
            <a:ext cx="8277252" cy="2232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студенческой жизни – это не только учеба, прежде всего это формирование самостоятельной личности, определение своего места в социуме, постижение искусства ставить перед собой цели и добиваться их достижения.</a:t>
            </a:r>
          </a:p>
        </p:txBody>
      </p:sp>
      <p:pic>
        <p:nvPicPr>
          <p:cNvPr id="5" name="Picture 2" descr="C:\Users\qwe\Desktop\скачанные файлы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209" y="4143380"/>
            <a:ext cx="4011791" cy="2500306"/>
          </a:xfrm>
          <a:prstGeom prst="rect">
            <a:avLst/>
          </a:prstGeom>
          <a:noFill/>
        </p:spPr>
      </p:pic>
      <p:pic>
        <p:nvPicPr>
          <p:cNvPr id="3074" name="Picture 2" descr="C:\Users\qwe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14" y="1"/>
            <a:ext cx="4080958" cy="2235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6145526</TotalTime>
  <Words>554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Acrobat Document</vt:lpstr>
      <vt:lpstr>26 мая –  День российского предпринимательства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Достижения Наших студентов, принимающих участие в олимпиадах и конкурсах по предпринимательской деятельности </vt:lpstr>
      <vt:lpstr>Слайд 15</vt:lpstr>
      <vt:lpstr>Слайд 16</vt:lpstr>
    </vt:vector>
  </TitlesOfParts>
  <Company>САТК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Заседание секции  по укрупненным группам специальностей: 29.00.00. Технологии легкой промышленности 43.00.00. Сервис и туризм</dc:title>
  <dc:creator>COMP</dc:creator>
  <cp:lastModifiedBy>qwe</cp:lastModifiedBy>
  <cp:revision>124</cp:revision>
  <dcterms:created xsi:type="dcterms:W3CDTF">2018-04-10T11:07:00Z</dcterms:created>
  <dcterms:modified xsi:type="dcterms:W3CDTF">2020-05-13T19:56:05Z</dcterms:modified>
</cp:coreProperties>
</file>