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5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357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719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9111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0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098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84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191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084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7765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8706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552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56117-16C4-4C92-9B26-EE660DB70018}" type="datetimeFigureOut">
              <a:rPr lang="ru-RU" smtClean="0"/>
              <a:pPr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97307-0836-4174-9EB4-33C2EC75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54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3528" y="411510"/>
            <a:ext cx="748883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«Автомобили вчера, сегодня, завтра»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 rot="453402">
            <a:off x="3311352" y="4457727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Смоленский Автотранспортный колледж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13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48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Dodge Charger R</a:t>
            </a: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/</a:t>
            </a:r>
            <a:r>
              <a:rPr lang="en-US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57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67494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BMW</a:t>
            </a: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2789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411510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ВАЗ – 2109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3132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560" y="267494"/>
            <a:ext cx="61206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Сейчас же автомобили вышли на новый уровень, по внешнему виду, скорости, мощности, безопасности и комфорту.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924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491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39502"/>
            <a:ext cx="583264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будет 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будующем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точно не известно, возможно мы будем ездить на машинах, которые смогут летать, или плавать.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6155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83568" y="339502"/>
            <a:ext cx="5832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Сейчас делают очень дорогие и классные автомобили – так называемые </a:t>
            </a:r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Спорткары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22793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Lamborghini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Aventador</a:t>
            </a: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(made in Italy)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953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9552" y="339502"/>
            <a:ext cx="6912768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Aventador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оборудован 6,5-литровым 12-цилиндровым двигателем мощностью 700 л. с. Дизайн был разработан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Фелиппо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Перини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Всего будет собрано 4 тысячи экземпляров. Автомобиль развивает максимальную скорость 350 км/ч (218 миль/ч). Разгон до 100 км/ч занимает 2.9 сек. Стоимость автомобиля составляет около $350 000.</a:t>
            </a:r>
          </a:p>
        </p:txBody>
      </p:sp>
    </p:spTree>
    <p:extLst>
      <p:ext uri="{BB962C8B-B14F-4D97-AF65-F5344CB8AC3E}">
        <p14:creationId xmlns:p14="http://schemas.microsoft.com/office/powerpoint/2010/main" xmlns="" val="20194836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33950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Bugatti Veyron Super Sport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399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67494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Sport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мощнее прежней версии на 199 л. с., и развивает мощность в 1200 л. с. вместо 1001. Крутящий момент достигает значения в 1500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Н·м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Под капотом установлен стандартный двигатель W16 объёмом 8 литров (7993 см³), но с увеличенными 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интеркулерами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которые имеют большую производительность, а также модернизированный выпуск и обновлённые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турбонагнетатели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Для достижения лучшей устойчивости на высоких скоростях в подвеске установили новые, «гоночные» (так говорят сами разработчики) амортизаторы, пружины увеличенного хода и толстые стабилизаторы поперечной устойчивости. Благодаря новой начинке автомобиль способен развивать в поворотах боковые перегрузки до 1,4g. Кроме этого существенно были проработаны аэродинамика и дизайн кузова. Появились многочисленные воздухозаборники в переднем бампере и на видоизмененной крыше двигателя. Также был добавлен новый диффузор и сдвоенные патрубки выхлопной системы, которые прибавили эффективность работы в аэродинамике новому дизайну автомобиля. Применение большого количества карбона снизило массу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суперкара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 50 кг.</a:t>
            </a:r>
          </a:p>
          <a:p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Bugatti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Veyron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Super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Sport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был представлен на международном Женевском Автосалоне.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50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99592" y="339502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65187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Презентацию сделал студент группы ТОР-20 Смоленского Автотранспортного колледжа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Шабров Константин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9539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95736" y="3075806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После Второй мировой войны в автомобильном дизайне воцарился революционный несущий 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цельнообъемный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кузов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полностью понтонного типа (без выступающих крыльев и их рудиментов, подножек и фар), практически первым в мире крупносерийно выпускавшимся представителем которого стал советский легковой автомобиль ГАЗ-М-20 «Победа».</a:t>
            </a:r>
          </a:p>
        </p:txBody>
      </p:sp>
    </p:spTree>
    <p:extLst>
      <p:ext uri="{BB962C8B-B14F-4D97-AF65-F5344CB8AC3E}">
        <p14:creationId xmlns:p14="http://schemas.microsoft.com/office/powerpoint/2010/main" xmlns="" val="491664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4290351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Cadillac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Eldorado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195485"/>
            <a:ext cx="5271120" cy="41857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протяжении 1950-х повышалась мощность двигателя и росла скорость транспорта, дизайн становился более комплексным и искусным, а автомобили распространялись по всему миру. Миниатюрные машины 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Mini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Иссигониса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и 500-ка Фиата заполоняли всю Европу, в то время как в Японии подобные машины лёгкого класса были поставлены на колёса впервые. Легендарный 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Volkswagen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Beetle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пережил Гитлеровскую 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Германию, чтобы взбудоражить рынок миниатюрных автомобилей Америки и мира. Также новый класс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псевдоспортивных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автомобилей 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Gran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Turismo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(GT), как и серия 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Ferrari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America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(англ.) стал популярен в Европе и затем в мире. Крайняя роскошь, воплощенная впервые в американском 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Cadillac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Eldorado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Brougham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появилась вновь после длительного перерыва и вместе с большими габаритами, двигателями и вычурным дизайном с аэродинамическими формами и элементами стала характеризовать золотой век американского (т. н. плавникового) </a:t>
            </a:r>
            <a:r>
              <a:rPr lang="ru-RU" sz="1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автодизайна</a:t>
            </a:r>
            <a:r>
              <a:rPr lang="ru-RU" sz="1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49500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67544" y="26749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Ford Mustang 1969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086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668" y="267494"/>
            <a:ext cx="7992888" cy="480131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Америке главным фокусом продаж стала энерговооруженность, чем было обусловлено появление небольших (по американским меркам) двухместных автомобилей (т. н. класс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pony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 и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двухдверных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псевдоспортивных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автомобилей с непропорционально мощным двигателем и усиленной подвеской (т. н.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muscle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car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), близких к GT. В 1964 году появился широко известный 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Ford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Mustang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В ответ Шевроле в 1967 году выпустил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Камаро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Но в 1970-х все изменилось. Нефтяной кризис 1973 года, ввод ограничений на выброс вредных веществ автомобилями, импорт из Японии и Европы и застой в области инноваций нанесли ущерб американской промышленности, переориентировавшейся в целом на более сдержанные и скромные машины. Хотя это несколько иронично, восстановление продаж после энергетического кризиса происходило за счет именно полноразмерных седанов. В конце 70-х у марок Кадиллак и Линкольн были лучшие годы продаж. Небольшие машины с высокой энерговооруженностью от BMW,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Toyota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</a:t>
            </a: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Nissan</a:t>
            </a: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заняли место автомобилей из Америки и Италии, оснащённых крупными двигателями.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4318664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5120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9512" y="123478"/>
            <a:ext cx="5904656" cy="267765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Итальянский Фиат-124, выпускавшийся также в нескольких других странах, в том числе какВАЗ-2101 в СССР, где стал символом автопрома и массовой автомобилизации</a:t>
            </a:r>
          </a:p>
        </p:txBody>
      </p:sp>
    </p:spTree>
    <p:extLst>
      <p:ext uri="{BB962C8B-B14F-4D97-AF65-F5344CB8AC3E}">
        <p14:creationId xmlns:p14="http://schemas.microsoft.com/office/powerpoint/2010/main" xmlns="" val="3351410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03548" y="585143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Эти автомобили до сих пор колесят по дорогам России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297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83514"/>
            <a:ext cx="9144000" cy="3776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12347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Автомобили 80 - 90-х годов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287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712" y="-11580"/>
            <a:ext cx="9163712" cy="5155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187624" y="4443958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Audi Quattro</a:t>
            </a:r>
            <a:endParaRPr lang="ru-RU" sz="2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493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245</Words>
  <Application>Microsoft Office PowerPoint</Application>
  <PresentationFormat>Экран (16:9)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Pringhard</dc:creator>
  <cp:lastModifiedBy>123</cp:lastModifiedBy>
  <cp:revision>9</cp:revision>
  <dcterms:created xsi:type="dcterms:W3CDTF">2015-09-11T13:45:59Z</dcterms:created>
  <dcterms:modified xsi:type="dcterms:W3CDTF">2015-09-25T11:04:07Z</dcterms:modified>
</cp:coreProperties>
</file>