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38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7FACF9-1C48-4B25-8A5D-01C2E4A11991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32649D-C39A-406D-96AF-4D45343D7864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CDF5F7-CFD3-4597-B842-3454A8908C0C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22CB26-566B-4584-8F98-E1D2971D0DE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7ABD42-4509-4C15-856D-6292A373D184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6496BE-9336-4B08-AE01-C13FD7D045A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B42917-490F-4690-AF54-86130C5E28DD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5ADD08-0697-4EAE-AD66-C18B7432BE8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F4A19C-8E64-46B2-87D9-4D5E80FFE453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083D56-739F-4C84-B72C-BB962EED2A6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3F2D8B-BC1B-4A78-865E-2961DDAB651E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E75F54-51FE-469B-B7EB-D7391BA763F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D6817F-FA7C-41E4-9DB2-56E97512ECBB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9DED39-689C-4D7A-8C05-B05C5394EC6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C23FBA-2FE7-49A0-88C6-B944372DBB28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C3AC58-785B-46E9-99F0-FB9A17B7C94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8671B0-7AE0-4E60-B317-95BD0EEEC335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0E27A0-9AE7-451B-9535-31F88BB6346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E097D1-066D-4587-B282-23F455B1CA86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593188-7833-4964-8247-31D8FE0C7F1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1B55F7-2E71-473B-A3FE-87F6AEB6C6B8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CF6CA5-6E45-4BC0-A229-1C13EB6CF9B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12DCAD98-27EE-4B98-B983-E55D175871A9}" type="datetimeFigureOut">
              <a:rPr lang="ru-RU"/>
              <a:pPr>
                <a:defRPr/>
              </a:pPr>
              <a:t>07.02.2024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33BDD59D-E24C-40BF-BC10-52C935033E1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smtClean="0">
                <a:latin typeface="Times New Roman" pitchFamily="18" charset="0"/>
                <a:cs typeface="Times New Roman" pitchFamily="18" charset="0"/>
              </a:rPr>
              <a:t>А Презентация</a:t>
            </a:r>
          </a:p>
        </p:txBody>
      </p:sp>
      <p:sp>
        <p:nvSpPr>
          <p:cNvPr id="13314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Обязанности </a:t>
            </a:r>
          </a:p>
          <a:p>
            <a:r>
              <a:rPr lang="ru-RU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работников и работодателей в сфере охраны труда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PresentationFormat>Экран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Шаблон оформления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Calibri</vt:lpstr>
      <vt:lpstr>Arial</vt:lpstr>
      <vt:lpstr>Times New Roman</vt:lpstr>
      <vt:lpstr>Тема Office</vt:lpstr>
      <vt:lpstr>А Презентация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</dc:title>
  <dc:creator>user</dc:creator>
  <cp:lastModifiedBy>Customer</cp:lastModifiedBy>
  <cp:revision>3</cp:revision>
  <dcterms:created xsi:type="dcterms:W3CDTF">2023-03-21T21:07:32Z</dcterms:created>
  <dcterms:modified xsi:type="dcterms:W3CDTF">2024-02-07T12:29:57Z</dcterms:modified>
</cp:coreProperties>
</file>